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jpg" ContentType="image/jpg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59695"/>
            <a:chOff x="0" y="0"/>
            <a:chExt cx="18288000" cy="102596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87" cy="1025953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4496" y="4974142"/>
              <a:ext cx="1817819" cy="209950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4496" y="7293368"/>
              <a:ext cx="463604" cy="1830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4496" y="7940310"/>
              <a:ext cx="1659216" cy="14647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429880" y="4278374"/>
              <a:ext cx="0" cy="464184"/>
            </a:xfrm>
            <a:custGeom>
              <a:avLst/>
              <a:gdLst/>
              <a:ahLst/>
              <a:cxnLst/>
              <a:rect l="l" t="t" r="r" b="b"/>
              <a:pathLst>
                <a:path w="0" h="464185">
                  <a:moveTo>
                    <a:pt x="0" y="463845"/>
                  </a:moveTo>
                  <a:lnTo>
                    <a:pt x="0" y="0"/>
                  </a:lnTo>
                </a:path>
              </a:pathLst>
            </a:custGeom>
            <a:ln w="27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107398" y="4278374"/>
              <a:ext cx="0" cy="2026285"/>
            </a:xfrm>
            <a:custGeom>
              <a:avLst/>
              <a:gdLst/>
              <a:ahLst/>
              <a:cxnLst/>
              <a:rect l="l" t="t" r="r" b="b"/>
              <a:pathLst>
                <a:path w="0" h="2026285">
                  <a:moveTo>
                    <a:pt x="0" y="2026270"/>
                  </a:moveTo>
                  <a:lnTo>
                    <a:pt x="0" y="0"/>
                  </a:lnTo>
                </a:path>
              </a:pathLst>
            </a:custGeom>
            <a:ln w="24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808494" y="3179793"/>
              <a:ext cx="1891030" cy="0"/>
            </a:xfrm>
            <a:custGeom>
              <a:avLst/>
              <a:gdLst/>
              <a:ahLst/>
              <a:cxnLst/>
              <a:rect l="l" t="t" r="r" b="b"/>
              <a:pathLst>
                <a:path w="1891029" h="0">
                  <a:moveTo>
                    <a:pt x="0" y="0"/>
                  </a:moveTo>
                  <a:lnTo>
                    <a:pt x="1891020" y="0"/>
                  </a:lnTo>
                </a:path>
              </a:pathLst>
            </a:custGeom>
            <a:ln w="6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162709" y="3573451"/>
              <a:ext cx="537210" cy="0"/>
            </a:xfrm>
            <a:custGeom>
              <a:avLst/>
              <a:gdLst/>
              <a:ahLst/>
              <a:cxnLst/>
              <a:rect l="l" t="t" r="r" b="b"/>
              <a:pathLst>
                <a:path w="537209" h="0">
                  <a:moveTo>
                    <a:pt x="0" y="0"/>
                  </a:moveTo>
                  <a:lnTo>
                    <a:pt x="536805" y="0"/>
                  </a:lnTo>
                </a:path>
              </a:pathLst>
            </a:custGeom>
            <a:ln w="91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857295" y="3903025"/>
              <a:ext cx="963930" cy="0"/>
            </a:xfrm>
            <a:custGeom>
              <a:avLst/>
              <a:gdLst/>
              <a:ahLst/>
              <a:cxnLst/>
              <a:rect l="l" t="t" r="r" b="b"/>
              <a:pathLst>
                <a:path w="963929" h="0">
                  <a:moveTo>
                    <a:pt x="0" y="0"/>
                  </a:moveTo>
                  <a:lnTo>
                    <a:pt x="963810" y="0"/>
                  </a:lnTo>
                </a:path>
              </a:pathLst>
            </a:custGeom>
            <a:ln w="152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797116" y="4412644"/>
              <a:ext cx="1452245" cy="0"/>
            </a:xfrm>
            <a:custGeom>
              <a:avLst/>
              <a:gdLst/>
              <a:ahLst/>
              <a:cxnLst/>
              <a:rect l="l" t="t" r="r" b="b"/>
              <a:pathLst>
                <a:path w="1452245" h="0">
                  <a:moveTo>
                    <a:pt x="0" y="0"/>
                  </a:moveTo>
                  <a:lnTo>
                    <a:pt x="1451815" y="0"/>
                  </a:lnTo>
                </a:path>
              </a:pathLst>
            </a:custGeom>
            <a:ln w="213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490059" y="4537761"/>
              <a:ext cx="6758940" cy="406400"/>
            </a:xfrm>
            <a:custGeom>
              <a:avLst/>
              <a:gdLst/>
              <a:ahLst/>
              <a:cxnLst/>
              <a:rect l="l" t="t" r="r" b="b"/>
              <a:pathLst>
                <a:path w="6758940" h="406400">
                  <a:moveTo>
                    <a:pt x="6197666" y="0"/>
                  </a:moveTo>
                  <a:lnTo>
                    <a:pt x="6758873" y="0"/>
                  </a:lnTo>
                </a:path>
                <a:path w="6758940" h="406400">
                  <a:moveTo>
                    <a:pt x="915009" y="73238"/>
                  </a:moveTo>
                  <a:lnTo>
                    <a:pt x="1964221" y="73238"/>
                  </a:lnTo>
                </a:path>
                <a:path w="6758940" h="406400">
                  <a:moveTo>
                    <a:pt x="0" y="405864"/>
                  </a:moveTo>
                  <a:lnTo>
                    <a:pt x="671007" y="405864"/>
                  </a:lnTo>
                </a:path>
              </a:pathLst>
            </a:custGeom>
            <a:ln w="12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784916" y="5239632"/>
              <a:ext cx="1464310" cy="0"/>
            </a:xfrm>
            <a:custGeom>
              <a:avLst/>
              <a:gdLst/>
              <a:ahLst/>
              <a:cxnLst/>
              <a:rect l="l" t="t" r="r" b="b"/>
              <a:pathLst>
                <a:path w="1464309" h="0">
                  <a:moveTo>
                    <a:pt x="0" y="0"/>
                  </a:moveTo>
                  <a:lnTo>
                    <a:pt x="1464015" y="0"/>
                  </a:lnTo>
                </a:path>
              </a:pathLst>
            </a:custGeom>
            <a:ln w="152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784916" y="5923193"/>
              <a:ext cx="488315" cy="0"/>
            </a:xfrm>
            <a:custGeom>
              <a:avLst/>
              <a:gdLst/>
              <a:ahLst/>
              <a:cxnLst/>
              <a:rect l="l" t="t" r="r" b="b"/>
              <a:pathLst>
                <a:path w="488315" h="0">
                  <a:moveTo>
                    <a:pt x="0" y="0"/>
                  </a:moveTo>
                  <a:lnTo>
                    <a:pt x="488005" y="0"/>
                  </a:lnTo>
                </a:path>
              </a:pathLst>
            </a:custGeom>
            <a:ln w="122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540091" y="6313799"/>
              <a:ext cx="635000" cy="0"/>
            </a:xfrm>
            <a:custGeom>
              <a:avLst/>
              <a:gdLst/>
              <a:ahLst/>
              <a:cxnLst/>
              <a:rect l="l" t="t" r="r" b="b"/>
              <a:pathLst>
                <a:path w="635000" h="0">
                  <a:moveTo>
                    <a:pt x="0" y="0"/>
                  </a:moveTo>
                  <a:lnTo>
                    <a:pt x="634406" y="0"/>
                  </a:lnTo>
                </a:path>
              </a:pathLst>
            </a:custGeom>
            <a:ln w="91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564492" y="6649477"/>
              <a:ext cx="3147695" cy="48895"/>
            </a:xfrm>
            <a:custGeom>
              <a:avLst/>
              <a:gdLst/>
              <a:ahLst/>
              <a:cxnLst/>
              <a:rect l="l" t="t" r="r" b="b"/>
              <a:pathLst>
                <a:path w="3147695" h="48895">
                  <a:moveTo>
                    <a:pt x="2427826" y="0"/>
                  </a:moveTo>
                  <a:lnTo>
                    <a:pt x="3147633" y="0"/>
                  </a:lnTo>
                </a:path>
                <a:path w="3147695" h="48895">
                  <a:moveTo>
                    <a:pt x="0" y="48825"/>
                  </a:moveTo>
                  <a:lnTo>
                    <a:pt x="610006" y="48825"/>
                  </a:lnTo>
                </a:path>
              </a:pathLst>
            </a:custGeom>
            <a:ln w="12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540091" y="7033979"/>
              <a:ext cx="635000" cy="0"/>
            </a:xfrm>
            <a:custGeom>
              <a:avLst/>
              <a:gdLst/>
              <a:ahLst/>
              <a:cxnLst/>
              <a:rect l="l" t="t" r="r" b="b"/>
              <a:pathLst>
                <a:path w="635000" h="0">
                  <a:moveTo>
                    <a:pt x="0" y="0"/>
                  </a:moveTo>
                  <a:lnTo>
                    <a:pt x="634406" y="0"/>
                  </a:lnTo>
                </a:path>
              </a:pathLst>
            </a:custGeom>
            <a:ln w="152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492113" y="7464256"/>
              <a:ext cx="1696085" cy="0"/>
            </a:xfrm>
            <a:custGeom>
              <a:avLst/>
              <a:gdLst/>
              <a:ahLst/>
              <a:cxnLst/>
              <a:rect l="l" t="t" r="r" b="b"/>
              <a:pathLst>
                <a:path w="1696084" h="0">
                  <a:moveTo>
                    <a:pt x="0" y="0"/>
                  </a:moveTo>
                  <a:lnTo>
                    <a:pt x="1695818" y="0"/>
                  </a:lnTo>
                </a:path>
              </a:pathLst>
            </a:custGeom>
            <a:ln w="24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492113" y="7464256"/>
              <a:ext cx="0" cy="638175"/>
            </a:xfrm>
            <a:custGeom>
              <a:avLst/>
              <a:gdLst/>
              <a:ahLst/>
              <a:cxnLst/>
              <a:rect l="l" t="t" r="r" b="b"/>
              <a:pathLst>
                <a:path w="0" h="638175">
                  <a:moveTo>
                    <a:pt x="0" y="6377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8795380" y="3267034"/>
            <a:ext cx="1166495" cy="58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625D56"/>
                </a:solidFill>
                <a:latin typeface="Times New Roman"/>
                <a:cs typeface="Times New Roman"/>
              </a:rPr>
              <a:t>d</a:t>
            </a:r>
            <a:r>
              <a:rPr dirty="0" sz="1350">
                <a:solidFill>
                  <a:srgbClr val="C69A57"/>
                </a:solidFill>
                <a:latin typeface="Times New Roman"/>
                <a:cs typeface="Times New Roman"/>
              </a:rPr>
              <a:t>,</a:t>
            </a:r>
            <a:r>
              <a:rPr dirty="0" sz="1350">
                <a:solidFill>
                  <a:srgbClr val="625D56"/>
                </a:solidFill>
                <a:latin typeface="Times New Roman"/>
                <a:cs typeface="Times New Roman"/>
              </a:rPr>
              <a:t>ep.artam@</a:t>
            </a:r>
            <a:r>
              <a:rPr dirty="0" sz="1350" spc="80">
                <a:solidFill>
                  <a:srgbClr val="625D56"/>
                </a:solidFill>
                <a:latin typeface="Times New Roman"/>
                <a:cs typeface="Times New Roman"/>
              </a:rPr>
              <a:t>  </a:t>
            </a:r>
            <a:r>
              <a:rPr dirty="0" sz="1350" spc="-25">
                <a:solidFill>
                  <a:srgbClr val="625D56"/>
                </a:solidFill>
                <a:latin typeface="Times New Roman"/>
                <a:cs typeface="Times New Roman"/>
              </a:rPr>
              <a:t>to</a:t>
            </a: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450" spc="-10" b="1">
                <a:solidFill>
                  <a:srgbClr val="625D56"/>
                </a:solidFill>
                <a:latin typeface="Times New Roman"/>
                <a:cs typeface="Times New Roman"/>
              </a:rPr>
              <a:t>"</a:t>
            </a:r>
            <a:r>
              <a:rPr dirty="0" sz="1450" spc="-10" b="1">
                <a:solidFill>
                  <a:srgbClr val="3B3633"/>
                </a:solidFill>
                <a:latin typeface="Times New Roman"/>
                <a:cs typeface="Times New Roman"/>
              </a:rPr>
              <a:t>d_dap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188063" y="3629984"/>
            <a:ext cx="503555" cy="231140"/>
          </a:xfrm>
          <a:prstGeom prst="rect">
            <a:avLst/>
          </a:prstGeom>
          <a:solidFill>
            <a:srgbClr val="F0EFC6"/>
          </a:solidFill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dirty="0" sz="1350">
                <a:solidFill>
                  <a:srgbClr val="BABAAF"/>
                </a:solidFill>
                <a:latin typeface="Times New Roman"/>
                <a:cs typeface="Times New Roman"/>
              </a:rPr>
              <a:t>int</a:t>
            </a:r>
            <a:r>
              <a:rPr dirty="0" sz="1350" spc="285">
                <a:solidFill>
                  <a:srgbClr val="BABAAF"/>
                </a:solidFill>
                <a:latin typeface="Times New Roman"/>
                <a:cs typeface="Times New Roman"/>
              </a:rPr>
              <a:t> </a:t>
            </a:r>
            <a:r>
              <a:rPr dirty="0" sz="1250" spc="25">
                <a:solidFill>
                  <a:srgbClr val="BABAAF"/>
                </a:solidFill>
                <a:latin typeface="Times New Roman"/>
                <a:cs typeface="Times New Roman"/>
              </a:rPr>
              <a:t>11)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103883" y="4663468"/>
            <a:ext cx="9525" cy="248285"/>
          </a:xfrm>
          <a:custGeom>
            <a:avLst/>
            <a:gdLst/>
            <a:ahLst/>
            <a:cxnLst/>
            <a:rect l="l" t="t" r="r" b="b"/>
            <a:pathLst>
              <a:path w="9525" h="248285">
                <a:moveTo>
                  <a:pt x="9150" y="248194"/>
                </a:moveTo>
                <a:lnTo>
                  <a:pt x="0" y="248194"/>
                </a:lnTo>
                <a:lnTo>
                  <a:pt x="0" y="0"/>
                </a:lnTo>
                <a:lnTo>
                  <a:pt x="9150" y="0"/>
                </a:lnTo>
                <a:lnTo>
                  <a:pt x="9150" y="248194"/>
                </a:lnTo>
                <a:close/>
              </a:path>
            </a:pathLst>
          </a:custGeom>
          <a:solidFill>
            <a:srgbClr val="DBD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5490130" y="4316789"/>
            <a:ext cx="821690" cy="588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625D56"/>
                </a:solidFill>
                <a:latin typeface="Arial"/>
                <a:cs typeface="Arial"/>
              </a:rPr>
              <a:t>p</a:t>
            </a:r>
            <a:r>
              <a:rPr dirty="0" sz="1200">
                <a:solidFill>
                  <a:srgbClr val="C69A57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4D4B42"/>
                </a:solidFill>
                <a:latin typeface="Arial"/>
                <a:cs typeface="Arial"/>
              </a:rPr>
              <a:t>rov</a:t>
            </a:r>
            <a:r>
              <a:rPr dirty="0" sz="1200">
                <a:solidFill>
                  <a:srgbClr val="72746E"/>
                </a:solidFill>
                <a:latin typeface="Arial"/>
                <a:cs typeface="Arial"/>
              </a:rPr>
              <a:t>in</a:t>
            </a:r>
            <a:r>
              <a:rPr dirty="0" sz="1200" spc="-130">
                <a:solidFill>
                  <a:srgbClr val="72746E"/>
                </a:solidFill>
                <a:latin typeface="Arial"/>
                <a:cs typeface="Arial"/>
              </a:rPr>
              <a:t> </a:t>
            </a:r>
            <a:r>
              <a:rPr dirty="0" sz="1200" spc="-80">
                <a:solidFill>
                  <a:srgbClr val="625D56"/>
                </a:solidFill>
                <a:latin typeface="Arial"/>
                <a:cs typeface="Arial"/>
              </a:rPr>
              <a:t>c1a</a:t>
            </a:r>
            <a:r>
              <a:rPr dirty="0" sz="1200" spc="-80">
                <a:solidFill>
                  <a:srgbClr val="8CB8A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450" spc="-10">
                <a:solidFill>
                  <a:srgbClr val="3B3633"/>
                </a:solidFill>
                <a:latin typeface="Times New Roman"/>
                <a:cs typeface="Times New Roman"/>
              </a:rPr>
              <a:t>id_prov</a:t>
            </a:r>
            <a:r>
              <a:rPr dirty="0" sz="1450" spc="-10">
                <a:solidFill>
                  <a:srgbClr val="BABAAF"/>
                </a:solidFill>
                <a:latin typeface="Times New Roman"/>
                <a:cs typeface="Times New Roman"/>
              </a:rPr>
              <a:t>'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852508" y="4675152"/>
            <a:ext cx="446405" cy="208279"/>
          </a:xfrm>
          <a:prstGeom prst="rect">
            <a:avLst/>
          </a:prstGeom>
          <a:solidFill>
            <a:srgbClr val="F0EFC6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200" spc="40">
                <a:solidFill>
                  <a:srgbClr val="BABAAF"/>
                </a:solidFill>
                <a:latin typeface="Arial"/>
                <a:cs typeface="Arial"/>
              </a:rPr>
              <a:t>int(1..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426195" y="4478778"/>
            <a:ext cx="116776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8C8C89"/>
                </a:solidFill>
                <a:latin typeface="Arial"/>
                <a:cs typeface="Arial"/>
              </a:rPr>
              <a:t>i</a:t>
            </a:r>
            <a:r>
              <a:rPr dirty="0" sz="1400">
                <a:solidFill>
                  <a:srgbClr val="72746E"/>
                </a:solidFill>
                <a:latin typeface="Arial"/>
                <a:cs typeface="Arial"/>
              </a:rPr>
              <a:t>d</a:t>
            </a:r>
            <a:r>
              <a:rPr dirty="0" baseline="-23035" sz="3075">
                <a:solidFill>
                  <a:srgbClr val="8C8C89"/>
                </a:solidFill>
                <a:latin typeface="Arial"/>
                <a:cs typeface="Arial"/>
              </a:rPr>
              <a:t>-</a:t>
            </a:r>
            <a:r>
              <a:rPr dirty="0" baseline="-23035" sz="3075" spc="-1012">
                <a:solidFill>
                  <a:srgbClr val="D4D4D3"/>
                </a:solidFill>
                <a:latin typeface="Arial"/>
                <a:cs typeface="Arial"/>
              </a:rPr>
              <a:t>·</a:t>
            </a:r>
            <a:r>
              <a:rPr dirty="0" sz="1400" spc="-85">
                <a:solidFill>
                  <a:srgbClr val="72746E"/>
                </a:solidFill>
                <a:latin typeface="Arial"/>
                <a:cs typeface="Arial"/>
              </a:rPr>
              <a:t>dep</a:t>
            </a:r>
            <a:r>
              <a:rPr dirty="0" sz="1400" spc="-85">
                <a:solidFill>
                  <a:srgbClr val="BABAAF"/>
                </a:solidFill>
                <a:latin typeface="Arial"/>
                <a:cs typeface="Arial"/>
              </a:rPr>
              <a:t>-</a:t>
            </a:r>
            <a:r>
              <a:rPr dirty="0" sz="1400" spc="-60">
                <a:solidFill>
                  <a:srgbClr val="8C8C89"/>
                </a:solidFill>
                <a:latin typeface="Arial"/>
                <a:cs typeface="Arial"/>
              </a:rPr>
              <a:t>:</a:t>
            </a:r>
            <a:r>
              <a:rPr dirty="0" sz="1400" spc="-30">
                <a:solidFill>
                  <a:srgbClr val="8C8C89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72746E"/>
                </a:solidFill>
                <a:latin typeface="Arial"/>
                <a:cs typeface="Arial"/>
              </a:rPr>
              <a:t>d</a:t>
            </a:r>
            <a:r>
              <a:rPr dirty="0" baseline="-18888" sz="3750" spc="-104">
                <a:solidFill>
                  <a:srgbClr val="9C9C93"/>
                </a:solidFill>
                <a:latin typeface="Times New Roman"/>
                <a:cs typeface="Times New Roman"/>
              </a:rPr>
              <a:t>-</a:t>
            </a:r>
            <a:r>
              <a:rPr dirty="0" sz="1400" spc="-100">
                <a:solidFill>
                  <a:srgbClr val="72746E"/>
                </a:solidFill>
                <a:latin typeface="Arial"/>
                <a:cs typeface="Arial"/>
              </a:rPr>
              <a:t>dep</a:t>
            </a:r>
            <a:r>
              <a:rPr dirty="0" sz="1400" spc="-100">
                <a:solidFill>
                  <a:srgbClr val="BABAAF"/>
                </a:solidFill>
                <a:latin typeface="Arial"/>
                <a:cs typeface="Arial"/>
              </a:rPr>
              <a:t>-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473392" y="5013320"/>
            <a:ext cx="6978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85">
                <a:solidFill>
                  <a:srgbClr val="3B3633"/>
                </a:solidFill>
                <a:latin typeface="Arial"/>
                <a:cs typeface="Arial"/>
              </a:rPr>
              <a:t>nambre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1415430" y="4969135"/>
            <a:ext cx="9525" cy="243204"/>
          </a:xfrm>
          <a:custGeom>
            <a:avLst/>
            <a:gdLst/>
            <a:ahLst/>
            <a:cxnLst/>
            <a:rect l="l" t="t" r="r" b="b"/>
            <a:pathLst>
              <a:path w="9525" h="243204">
                <a:moveTo>
                  <a:pt x="9150" y="242852"/>
                </a:moveTo>
                <a:lnTo>
                  <a:pt x="0" y="242852"/>
                </a:lnTo>
                <a:lnTo>
                  <a:pt x="0" y="0"/>
                </a:lnTo>
                <a:lnTo>
                  <a:pt x="9150" y="0"/>
                </a:lnTo>
                <a:lnTo>
                  <a:pt x="9150" y="242852"/>
                </a:lnTo>
                <a:close/>
              </a:path>
            </a:pathLst>
          </a:custGeom>
          <a:solidFill>
            <a:srgbClr val="DBD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0778770" y="4637717"/>
            <a:ext cx="742950" cy="56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dirty="0" sz="1250" spc="-10">
                <a:solidFill>
                  <a:srgbClr val="625D56"/>
                </a:solidFill>
                <a:latin typeface="Arial"/>
                <a:cs typeface="Arial"/>
              </a:rPr>
              <a:t>p</a:t>
            </a:r>
            <a:r>
              <a:rPr dirty="0" sz="1250" spc="-10">
                <a:solidFill>
                  <a:srgbClr val="C69A57"/>
                </a:solidFill>
                <a:latin typeface="Arial"/>
                <a:cs typeface="Arial"/>
              </a:rPr>
              <a:t>r</a:t>
            </a:r>
            <a:r>
              <a:rPr dirty="0" sz="1250" spc="-10">
                <a:solidFill>
                  <a:srgbClr val="625D56"/>
                </a:solidFill>
                <a:latin typeface="Arial"/>
                <a:cs typeface="Arial"/>
              </a:rPr>
              <a:t>royecto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400" spc="-10">
                <a:solidFill>
                  <a:srgbClr val="4D4B42"/>
                </a:solidFill>
                <a:latin typeface="Arial"/>
                <a:cs typeface="Arial"/>
              </a:rPr>
              <a:t>id</a:t>
            </a:r>
            <a:r>
              <a:rPr dirty="0" sz="1400" spc="-10">
                <a:solidFill>
                  <a:srgbClr val="8CB8AF"/>
                </a:solidFill>
                <a:latin typeface="Arial"/>
                <a:cs typeface="Arial"/>
              </a:rPr>
              <a:t>l</a:t>
            </a:r>
            <a:r>
              <a:rPr dirty="0" sz="1400" spc="-10">
                <a:solidFill>
                  <a:srgbClr val="3B3633"/>
                </a:solidFill>
                <a:latin typeface="Arial"/>
                <a:cs typeface="Arial"/>
              </a:rPr>
              <a:t>_pr</a:t>
            </a:r>
            <a:r>
              <a:rPr dirty="0" sz="1400" spc="-10">
                <a:solidFill>
                  <a:srgbClr val="8CB8AF"/>
                </a:solidFill>
                <a:latin typeface="Arial"/>
                <a:cs typeface="Arial"/>
              </a:rPr>
              <a:t>·</a:t>
            </a:r>
            <a:r>
              <a:rPr dirty="0" sz="1400" spc="-10">
                <a:solidFill>
                  <a:srgbClr val="3B3633"/>
                </a:solidFill>
                <a:latin typeface="Arial"/>
                <a:cs typeface="Arial"/>
              </a:rPr>
              <a:t>oy</a:t>
            </a:r>
            <a:r>
              <a:rPr dirty="0" sz="1400" spc="-10">
                <a:solidFill>
                  <a:srgbClr val="BABAAF"/>
                </a:solidFill>
                <a:latin typeface="Arial"/>
                <a:cs typeface="Arial"/>
              </a:rPr>
              <a:t>'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12158574" y="5315484"/>
            <a:ext cx="82550" cy="217170"/>
          </a:xfrm>
          <a:custGeom>
            <a:avLst/>
            <a:gdLst/>
            <a:ahLst/>
            <a:cxnLst/>
            <a:rect l="l" t="t" r="r" b="b"/>
            <a:pathLst>
              <a:path w="82550" h="217170">
                <a:moveTo>
                  <a:pt x="82350" y="216832"/>
                </a:moveTo>
                <a:lnTo>
                  <a:pt x="0" y="216832"/>
                </a:lnTo>
                <a:lnTo>
                  <a:pt x="0" y="0"/>
                </a:lnTo>
                <a:lnTo>
                  <a:pt x="82350" y="0"/>
                </a:lnTo>
                <a:lnTo>
                  <a:pt x="82350" y="216832"/>
                </a:lnTo>
                <a:close/>
              </a:path>
            </a:pathLst>
          </a:custGeom>
          <a:solidFill>
            <a:srgbClr val="F0EF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10761157" y="5181763"/>
            <a:ext cx="1482725" cy="69088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1397000" algn="l"/>
              </a:tabLst>
            </a:pPr>
            <a:r>
              <a:rPr dirty="0" sz="1250" spc="-10">
                <a:solidFill>
                  <a:srgbClr val="D6B877"/>
                </a:solidFill>
                <a:latin typeface="Arial"/>
                <a:cs typeface="Arial"/>
              </a:rPr>
              <a:t>1</a:t>
            </a:r>
            <a:r>
              <a:rPr dirty="0" sz="1250" spc="-10">
                <a:solidFill>
                  <a:srgbClr val="3B3633"/>
                </a:solidFill>
                <a:latin typeface="Arial"/>
                <a:cs typeface="Arial"/>
              </a:rPr>
              <a:t>non1</a:t>
            </a:r>
            <a:r>
              <a:rPr dirty="0" sz="1300" spc="-10">
                <a:solidFill>
                  <a:srgbClr val="C69A57"/>
                </a:solidFill>
                <a:latin typeface="Arial"/>
                <a:cs typeface="Arial"/>
              </a:rPr>
              <a:t>I</a:t>
            </a:r>
            <a:r>
              <a:rPr dirty="0" sz="1300" spc="-10">
                <a:solidFill>
                  <a:srgbClr val="3B3633"/>
                </a:solidFill>
                <a:latin typeface="Arial"/>
                <a:cs typeface="Arial"/>
              </a:rPr>
              <a:t>I,</a:t>
            </a:r>
            <a:r>
              <a:rPr dirty="0" sz="1350" spc="-10">
                <a:solidFill>
                  <a:srgbClr val="4D4B42"/>
                </a:solidFill>
                <a:latin typeface="Arial"/>
                <a:cs typeface="Arial"/>
              </a:rPr>
              <a:t>rePr</a:t>
            </a:r>
            <a:r>
              <a:rPr dirty="0" sz="1350" spc="-10">
                <a:solidFill>
                  <a:srgbClr val="C69A57"/>
                </a:solidFill>
                <a:latin typeface="Arial"/>
                <a:cs typeface="Arial"/>
              </a:rPr>
              <a:t>,</a:t>
            </a:r>
            <a:r>
              <a:rPr dirty="0" sz="1350" spc="-10">
                <a:solidFill>
                  <a:srgbClr val="3B3633"/>
                </a:solidFill>
                <a:latin typeface="Arial"/>
                <a:cs typeface="Arial"/>
              </a:rPr>
              <a:t>o</a:t>
            </a:r>
            <a:r>
              <a:rPr dirty="0" sz="1350" spc="-10">
                <a:solidFill>
                  <a:srgbClr val="8EC8CA"/>
                </a:solidFill>
                <a:latin typeface="Arial"/>
                <a:cs typeface="Arial"/>
              </a:rPr>
              <a:t>,</a:t>
            </a:r>
            <a:r>
              <a:rPr dirty="0" sz="1350" spc="-10">
                <a:solidFill>
                  <a:srgbClr val="4D4B42"/>
                </a:solidFill>
                <a:latin typeface="Arial"/>
                <a:cs typeface="Arial"/>
              </a:rPr>
              <a:t>y</a:t>
            </a:r>
            <a:r>
              <a:rPr dirty="0" sz="1350">
                <a:solidFill>
                  <a:srgbClr val="4D4B42"/>
                </a:solidFill>
                <a:latin typeface="Arial"/>
                <a:cs typeface="Arial"/>
              </a:rPr>
              <a:t>	</a:t>
            </a:r>
            <a:r>
              <a:rPr dirty="0" sz="1250" spc="-50">
                <a:solidFill>
                  <a:srgbClr val="BABAAF"/>
                </a:solidFill>
                <a:latin typeface="Arial"/>
                <a:cs typeface="Arial"/>
              </a:rPr>
              <a:t>v</a:t>
            </a:r>
            <a:endParaRPr sz="125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975"/>
              </a:spcBef>
            </a:pPr>
            <a:r>
              <a:rPr dirty="0" sz="1450" spc="65">
                <a:solidFill>
                  <a:srgbClr val="3B3633"/>
                </a:solidFill>
                <a:latin typeface="Times New Roman"/>
                <a:cs typeface="Times New Roman"/>
              </a:rPr>
              <a:t>tipoProy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566097" y="6834370"/>
            <a:ext cx="6051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72746E"/>
                </a:solidFill>
                <a:latin typeface="Arial"/>
                <a:cs typeface="Arial"/>
              </a:rPr>
              <a:t>ioy</a:t>
            </a:r>
            <a:r>
              <a:rPr dirty="0" sz="1350" spc="-10">
                <a:solidFill>
                  <a:srgbClr val="C69A57"/>
                </a:solidFill>
                <a:latin typeface="Arial"/>
                <a:cs typeface="Arial"/>
              </a:rPr>
              <a:t>,</a:t>
            </a:r>
            <a:r>
              <a:rPr dirty="0" sz="1350" spc="-10">
                <a:solidFill>
                  <a:srgbClr val="A7B193"/>
                </a:solidFill>
                <a:latin typeface="Arial"/>
                <a:cs typeface="Arial"/>
              </a:rPr>
              <a:t>.</a:t>
            </a:r>
            <a:r>
              <a:rPr dirty="0" sz="1350" spc="-10">
                <a:solidFill>
                  <a:srgbClr val="625D56"/>
                </a:solidFill>
                <a:latin typeface="Arial"/>
                <a:cs typeface="Arial"/>
              </a:rPr>
              <a:t>cto</a:t>
            </a:r>
            <a:endParaRPr sz="13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807129" y="7112884"/>
            <a:ext cx="586105" cy="213995"/>
          </a:xfrm>
          <a:prstGeom prst="rect">
            <a:avLst/>
          </a:prstGeom>
          <a:solidFill>
            <a:srgbClr val="F0EFC6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250" spc="105">
                <a:solidFill>
                  <a:srgbClr val="BABAAF"/>
                </a:solidFill>
                <a:latin typeface="Times New Roman"/>
                <a:cs typeface="Times New Roman"/>
              </a:rPr>
              <a:t>varchar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9453829" y="7119493"/>
            <a:ext cx="222885" cy="208279"/>
          </a:xfrm>
          <a:custGeom>
            <a:avLst/>
            <a:gdLst/>
            <a:ahLst/>
            <a:cxnLst/>
            <a:rect l="l" t="t" r="r" b="b"/>
            <a:pathLst>
              <a:path w="222884" h="208279">
                <a:moveTo>
                  <a:pt x="222652" y="208159"/>
                </a:moveTo>
                <a:lnTo>
                  <a:pt x="0" y="208159"/>
                </a:lnTo>
                <a:lnTo>
                  <a:pt x="0" y="0"/>
                </a:lnTo>
                <a:lnTo>
                  <a:pt x="222652" y="0"/>
                </a:lnTo>
                <a:lnTo>
                  <a:pt x="222652" y="208159"/>
                </a:lnTo>
                <a:close/>
              </a:path>
            </a:pathLst>
          </a:custGeom>
          <a:solidFill>
            <a:srgbClr val="F0EF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9441126" y="7112829"/>
            <a:ext cx="2571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BABAAF"/>
                </a:solidFill>
                <a:latin typeface="Arial"/>
                <a:cs typeface="Arial"/>
              </a:rPr>
              <a:t>20)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814761" y="6834115"/>
            <a:ext cx="586105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dirty="0" sz="1400" spc="90">
                <a:solidFill>
                  <a:srgbClr val="625D56"/>
                </a:solidFill>
                <a:latin typeface="Times New Roman"/>
                <a:cs typeface="Times New Roman"/>
              </a:rPr>
              <a:t>d</a:t>
            </a:r>
            <a:r>
              <a:rPr dirty="0" sz="1400" spc="90">
                <a:solidFill>
                  <a:srgbClr val="A7B193"/>
                </a:solidFill>
                <a:latin typeface="Times New Roman"/>
                <a:cs typeface="Times New Roman"/>
              </a:rPr>
              <a:t>.</a:t>
            </a:r>
            <a:r>
              <a:rPr dirty="0" sz="1400" spc="90">
                <a:solidFill>
                  <a:srgbClr val="625D56"/>
                </a:solidFill>
                <a:latin typeface="Times New Roman"/>
                <a:cs typeface="Times New Roman"/>
              </a:rPr>
              <a:t>talle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dirty="0" sz="1350" spc="-10" b="1">
                <a:solidFill>
                  <a:srgbClr val="3B3633"/>
                </a:solidFill>
                <a:latin typeface="Arial"/>
                <a:cs typeface="Arial"/>
              </a:rPr>
              <a:t>id_dp</a:t>
            </a:r>
            <a:endParaRPr sz="1350">
              <a:latin typeface="Arial"/>
              <a:cs typeface="Arial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11778312" y="7217145"/>
            <a:ext cx="400050" cy="208279"/>
          </a:xfrm>
          <a:custGeom>
            <a:avLst/>
            <a:gdLst/>
            <a:ahLst/>
            <a:cxnLst/>
            <a:rect l="l" t="t" r="r" b="b"/>
            <a:pathLst>
              <a:path w="400050" h="208279">
                <a:moveTo>
                  <a:pt x="399554" y="208159"/>
                </a:moveTo>
                <a:lnTo>
                  <a:pt x="0" y="208159"/>
                </a:lnTo>
                <a:lnTo>
                  <a:pt x="0" y="0"/>
                </a:lnTo>
                <a:lnTo>
                  <a:pt x="399554" y="0"/>
                </a:lnTo>
                <a:lnTo>
                  <a:pt x="399554" y="208159"/>
                </a:lnTo>
                <a:close/>
              </a:path>
            </a:pathLst>
          </a:custGeom>
          <a:solidFill>
            <a:srgbClr val="F0EF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11765607" y="7210480"/>
            <a:ext cx="46418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solidFill>
                  <a:srgbClr val="BABAAF"/>
                </a:solidFill>
                <a:latin typeface="Arial"/>
                <a:cs typeface="Arial"/>
              </a:rPr>
              <a:t>int(11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8990321" y="7448561"/>
            <a:ext cx="217170" cy="217170"/>
          </a:xfrm>
          <a:custGeom>
            <a:avLst/>
            <a:gdLst/>
            <a:ahLst/>
            <a:cxnLst/>
            <a:rect l="l" t="t" r="r" b="b"/>
            <a:pathLst>
              <a:path w="217170" h="217170">
                <a:moveTo>
                  <a:pt x="216552" y="216832"/>
                </a:moveTo>
                <a:lnTo>
                  <a:pt x="0" y="216832"/>
                </a:lnTo>
                <a:lnTo>
                  <a:pt x="0" y="0"/>
                </a:lnTo>
                <a:lnTo>
                  <a:pt x="216552" y="0"/>
                </a:lnTo>
                <a:lnTo>
                  <a:pt x="216552" y="216832"/>
                </a:lnTo>
                <a:close/>
              </a:path>
            </a:pathLst>
          </a:custGeom>
          <a:solidFill>
            <a:srgbClr val="F0EF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8977618" y="7442148"/>
            <a:ext cx="26416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25">
                <a:solidFill>
                  <a:srgbClr val="BABAAF"/>
                </a:solidFill>
                <a:latin typeface="Arial"/>
                <a:cs typeface="Arial"/>
              </a:rPr>
              <a:t>rch</a:t>
            </a:r>
            <a:endParaRPr sz="12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338438" y="7452119"/>
            <a:ext cx="358140" cy="208279"/>
          </a:xfrm>
          <a:prstGeom prst="rect">
            <a:avLst/>
          </a:prstGeom>
          <a:solidFill>
            <a:srgbClr val="F0EFC6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200" spc="-50">
                <a:solidFill>
                  <a:srgbClr val="BABAAF"/>
                </a:solidFill>
                <a:latin typeface="Arial"/>
                <a:cs typeface="Arial"/>
              </a:rPr>
              <a:t>r{SO)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11785829" y="7540116"/>
            <a:ext cx="389255" cy="213995"/>
          </a:xfrm>
          <a:custGeom>
            <a:avLst/>
            <a:gdLst/>
            <a:ahLst/>
            <a:cxnLst/>
            <a:rect l="l" t="t" r="r" b="b"/>
            <a:pathLst>
              <a:path w="389254" h="213995">
                <a:moveTo>
                  <a:pt x="15252" y="59474"/>
                </a:moveTo>
                <a:lnTo>
                  <a:pt x="0" y="59474"/>
                </a:lnTo>
                <a:lnTo>
                  <a:pt x="0" y="196418"/>
                </a:lnTo>
                <a:lnTo>
                  <a:pt x="15252" y="196418"/>
                </a:lnTo>
                <a:lnTo>
                  <a:pt x="15252" y="59474"/>
                </a:lnTo>
                <a:close/>
              </a:path>
              <a:path w="389254" h="213995">
                <a:moveTo>
                  <a:pt x="389064" y="0"/>
                </a:moveTo>
                <a:lnTo>
                  <a:pt x="196913" y="0"/>
                </a:lnTo>
                <a:lnTo>
                  <a:pt x="196913" y="213956"/>
                </a:lnTo>
                <a:lnTo>
                  <a:pt x="389064" y="213956"/>
                </a:lnTo>
                <a:lnTo>
                  <a:pt x="389064" y="0"/>
                </a:lnTo>
                <a:close/>
              </a:path>
            </a:pathLst>
          </a:custGeom>
          <a:solidFill>
            <a:srgbClr val="F0EF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11773130" y="7533698"/>
            <a:ext cx="44894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9550" algn="l"/>
              </a:tabLst>
            </a:pPr>
            <a:r>
              <a:rPr dirty="0" sz="800" spc="-50">
                <a:solidFill>
                  <a:srgbClr val="BABAAF"/>
                </a:solidFill>
                <a:latin typeface="Times New Roman"/>
                <a:cs typeface="Times New Roman"/>
              </a:rPr>
              <a:t>I</a:t>
            </a:r>
            <a:r>
              <a:rPr dirty="0" sz="800">
                <a:solidFill>
                  <a:srgbClr val="BABAAF"/>
                </a:solidFill>
                <a:latin typeface="Times New Roman"/>
                <a:cs typeface="Times New Roman"/>
              </a:rPr>
              <a:t>	</a:t>
            </a:r>
            <a:r>
              <a:rPr dirty="0" sz="1250" spc="-25">
                <a:solidFill>
                  <a:srgbClr val="BABAAF"/>
                </a:solidFill>
                <a:latin typeface="Times New Roman"/>
                <a:cs typeface="Times New Roman"/>
              </a:rPr>
              <a:t>[11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9318708" y="7759826"/>
            <a:ext cx="357505" cy="217170"/>
          </a:xfrm>
          <a:prstGeom prst="rect">
            <a:avLst/>
          </a:prstGeom>
          <a:solidFill>
            <a:srgbClr val="F0EFC6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250">
                <a:solidFill>
                  <a:srgbClr val="BABAAF"/>
                </a:solidFill>
                <a:latin typeface="Arial"/>
                <a:cs typeface="Arial"/>
              </a:rPr>
              <a:t>da</a:t>
            </a:r>
            <a:r>
              <a:rPr dirty="0" sz="1250" spc="310">
                <a:solidFill>
                  <a:srgbClr val="BABAAF"/>
                </a:solidFill>
                <a:latin typeface="Arial"/>
                <a:cs typeface="Arial"/>
              </a:rPr>
              <a:t> </a:t>
            </a:r>
            <a:r>
              <a:rPr dirty="0" sz="1250" spc="-60">
                <a:solidFill>
                  <a:srgbClr val="BABAAF"/>
                </a:solidFill>
                <a:latin typeface="Arial"/>
                <a:cs typeface="Arial"/>
              </a:rPr>
              <a:t>e</a:t>
            </a:r>
            <a:endParaRPr sz="12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814761" y="7378657"/>
            <a:ext cx="667385" cy="700405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374650">
              <a:lnSpc>
                <a:spcPct val="100000"/>
              </a:lnSpc>
              <a:spcBef>
                <a:spcPts val="1095"/>
              </a:spcBef>
            </a:pPr>
            <a:r>
              <a:rPr dirty="0" sz="1500" spc="30">
                <a:solidFill>
                  <a:srgbClr val="3B3633"/>
                </a:solidFill>
                <a:latin typeface="Times New Roman"/>
                <a:cs typeface="Times New Roman"/>
              </a:rPr>
              <a:t>er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1350" b="1">
                <a:solidFill>
                  <a:srgbClr val="4D4B42"/>
                </a:solidFill>
                <a:latin typeface="Arial"/>
                <a:cs typeface="Arial"/>
              </a:rPr>
              <a:t>id</a:t>
            </a:r>
            <a:r>
              <a:rPr dirty="0" sz="1350" spc="50" b="1">
                <a:solidFill>
                  <a:srgbClr val="4D4B42"/>
                </a:solidFill>
                <a:latin typeface="Arial"/>
                <a:cs typeface="Arial"/>
              </a:rPr>
              <a:t> </a:t>
            </a:r>
            <a:r>
              <a:rPr dirty="0" sz="1350" spc="-10" b="1">
                <a:solidFill>
                  <a:srgbClr val="4D4B42"/>
                </a:solidFill>
                <a:latin typeface="Arial"/>
                <a:cs typeface="Arial"/>
              </a:rPr>
              <a:t>pr</a:t>
            </a:r>
            <a:r>
              <a:rPr dirty="0" sz="1350" spc="-10" b="1">
                <a:solidFill>
                  <a:srgbClr val="C69A57"/>
                </a:solidFill>
                <a:latin typeface="Arial"/>
                <a:cs typeface="Arial"/>
              </a:rPr>
              <a:t>,</a:t>
            </a:r>
            <a:r>
              <a:rPr dirty="0" sz="1350" spc="-10" b="1">
                <a:solidFill>
                  <a:srgbClr val="3B3633"/>
                </a:solidFill>
                <a:latin typeface="Arial"/>
                <a:cs typeface="Arial"/>
              </a:rPr>
              <a:t>oy</a:t>
            </a:r>
            <a:endParaRPr sz="1350">
              <a:latin typeface="Arial"/>
              <a:cs typeface="Arial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11775261" y="7873241"/>
            <a:ext cx="403225" cy="208279"/>
          </a:xfrm>
          <a:custGeom>
            <a:avLst/>
            <a:gdLst/>
            <a:ahLst/>
            <a:cxnLst/>
            <a:rect l="l" t="t" r="r" b="b"/>
            <a:pathLst>
              <a:path w="403225" h="208279">
                <a:moveTo>
                  <a:pt x="402604" y="208159"/>
                </a:moveTo>
                <a:lnTo>
                  <a:pt x="0" y="208159"/>
                </a:lnTo>
                <a:lnTo>
                  <a:pt x="0" y="0"/>
                </a:lnTo>
                <a:lnTo>
                  <a:pt x="402604" y="0"/>
                </a:lnTo>
                <a:lnTo>
                  <a:pt x="402604" y="208159"/>
                </a:lnTo>
                <a:close/>
              </a:path>
            </a:pathLst>
          </a:custGeom>
          <a:solidFill>
            <a:srgbClr val="F0EF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11762558" y="7866577"/>
            <a:ext cx="4692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5">
                <a:solidFill>
                  <a:srgbClr val="BABAAF"/>
                </a:solidFill>
                <a:latin typeface="Arial"/>
                <a:cs typeface="Arial"/>
              </a:rPr>
              <a:t>int[11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9310034" y="8067027"/>
            <a:ext cx="257810" cy="231140"/>
          </a:xfrm>
          <a:custGeom>
            <a:avLst/>
            <a:gdLst/>
            <a:ahLst/>
            <a:cxnLst/>
            <a:rect l="l" t="t" r="r" b="b"/>
            <a:pathLst>
              <a:path w="257809" h="231140">
                <a:moveTo>
                  <a:pt x="257791" y="231077"/>
                </a:moveTo>
                <a:lnTo>
                  <a:pt x="0" y="231077"/>
                </a:lnTo>
                <a:lnTo>
                  <a:pt x="0" y="0"/>
                </a:lnTo>
                <a:lnTo>
                  <a:pt x="257791" y="0"/>
                </a:lnTo>
                <a:lnTo>
                  <a:pt x="257791" y="231077"/>
                </a:lnTo>
                <a:close/>
              </a:path>
            </a:pathLst>
          </a:custGeom>
          <a:solidFill>
            <a:srgbClr val="F0EF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9297332" y="8061118"/>
            <a:ext cx="33845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70">
                <a:solidFill>
                  <a:srgbClr val="BABAAF"/>
                </a:solidFill>
                <a:latin typeface="Times New Roman"/>
                <a:cs typeface="Times New Roman"/>
              </a:rPr>
              <a:t>t</a:t>
            </a:r>
            <a:r>
              <a:rPr dirty="0" sz="1350" spc="185">
                <a:solidFill>
                  <a:srgbClr val="BABAAF"/>
                </a:solidFill>
                <a:latin typeface="Times New Roman"/>
                <a:cs typeface="Times New Roman"/>
              </a:rPr>
              <a:t> </a:t>
            </a:r>
            <a:r>
              <a:rPr dirty="0" sz="1250" spc="80">
                <a:solidFill>
                  <a:srgbClr val="BABAAF"/>
                </a:solidFill>
                <a:latin typeface="Times New Roman"/>
                <a:cs typeface="Times New Roman"/>
              </a:rPr>
              <a:t>11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959989" y="8342883"/>
            <a:ext cx="236854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0">
                <a:solidFill>
                  <a:srgbClr val="3B3633"/>
                </a:solidFill>
                <a:latin typeface="Courier New"/>
                <a:cs typeface="Courier New"/>
              </a:rPr>
              <a:t>aH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8989908" y="8403210"/>
            <a:ext cx="217170" cy="226060"/>
          </a:xfrm>
          <a:custGeom>
            <a:avLst/>
            <a:gdLst/>
            <a:ahLst/>
            <a:cxnLst/>
            <a:rect l="l" t="t" r="r" b="b"/>
            <a:pathLst>
              <a:path w="217170" h="226059">
                <a:moveTo>
                  <a:pt x="216552" y="225505"/>
                </a:moveTo>
                <a:lnTo>
                  <a:pt x="0" y="225505"/>
                </a:lnTo>
                <a:lnTo>
                  <a:pt x="0" y="0"/>
                </a:lnTo>
                <a:lnTo>
                  <a:pt x="216552" y="0"/>
                </a:lnTo>
                <a:lnTo>
                  <a:pt x="216552" y="225505"/>
                </a:lnTo>
                <a:close/>
              </a:path>
            </a:pathLst>
          </a:custGeom>
          <a:solidFill>
            <a:srgbClr val="F0EF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8977205" y="8397049"/>
            <a:ext cx="2641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BABAAF"/>
                </a:solidFill>
                <a:latin typeface="Arial"/>
                <a:cs typeface="Arial"/>
              </a:rPr>
              <a:t>rch</a:t>
            </a:r>
            <a:endParaRPr sz="13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378438" y="8724135"/>
            <a:ext cx="147955" cy="213995"/>
          </a:xfrm>
          <a:prstGeom prst="rect">
            <a:avLst/>
          </a:prstGeom>
          <a:solidFill>
            <a:srgbClr val="F0EFC6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250" spc="-25">
                <a:solidFill>
                  <a:srgbClr val="BABAAF"/>
                </a:solidFill>
                <a:latin typeface="Times New Roman"/>
                <a:cs typeface="Times New Roman"/>
              </a:rPr>
              <a:t>(1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59695"/>
            <a:chOff x="0" y="0"/>
            <a:chExt cx="18288000" cy="102596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87" cy="1025953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599038" y="7272005"/>
              <a:ext cx="9674860" cy="0"/>
            </a:xfrm>
            <a:custGeom>
              <a:avLst/>
              <a:gdLst/>
              <a:ahLst/>
              <a:cxnLst/>
              <a:rect l="l" t="t" r="r" b="b"/>
              <a:pathLst>
                <a:path w="9674860" h="0">
                  <a:moveTo>
                    <a:pt x="0" y="0"/>
                  </a:moveTo>
                  <a:lnTo>
                    <a:pt x="9674704" y="0"/>
                  </a:lnTo>
                </a:path>
              </a:pathLst>
            </a:custGeom>
            <a:ln w="335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581177" y="6712814"/>
            <a:ext cx="883919" cy="399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5">
                <a:solidFill>
                  <a:srgbClr val="282126"/>
                </a:solidFill>
                <a:latin typeface="Arial"/>
                <a:cs typeface="Arial"/>
              </a:rPr>
              <a:t>LA</a:t>
            </a:r>
            <a:r>
              <a:rPr dirty="0" sz="2200" spc="-65">
                <a:solidFill>
                  <a:srgbClr val="282126"/>
                </a:solidFill>
                <a:latin typeface="Arial"/>
                <a:cs typeface="Arial"/>
              </a:rPr>
              <a:t> </a:t>
            </a:r>
            <a:r>
              <a:rPr dirty="0" sz="2450" spc="-25">
                <a:solidFill>
                  <a:srgbClr val="282126"/>
                </a:solidFill>
                <a:latin typeface="Times New Roman"/>
                <a:cs typeface="Times New Roman"/>
              </a:rPr>
              <a:t>CD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2188" y="6744602"/>
            <a:ext cx="86487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52475" algn="l"/>
                <a:tab pos="7353300" algn="l"/>
                <a:tab pos="8404860" algn="l"/>
              </a:tabLst>
            </a:pPr>
            <a:r>
              <a:rPr dirty="0" sz="2200" spc="-25">
                <a:solidFill>
                  <a:srgbClr val="282126"/>
                </a:solidFill>
                <a:latin typeface="Arial"/>
                <a:cs typeface="Arial"/>
              </a:rPr>
              <a:t>SUL</a:t>
            </a:r>
            <a:r>
              <a:rPr dirty="0" sz="2200">
                <a:solidFill>
                  <a:srgbClr val="282126"/>
                </a:solidFill>
                <a:latin typeface="Arial"/>
                <a:cs typeface="Arial"/>
              </a:rPr>
              <a:t>	A</a:t>
            </a:r>
            <a:r>
              <a:rPr dirty="0" sz="2200" spc="110">
                <a:solidFill>
                  <a:srgbClr val="282126"/>
                </a:solidFill>
                <a:latin typeface="Arial"/>
                <a:cs typeface="Arial"/>
              </a:rPr>
              <a:t> </a:t>
            </a:r>
            <a:r>
              <a:rPr dirty="0" baseline="44444" sz="750" spc="-195">
                <a:solidFill>
                  <a:srgbClr val="F4BF70"/>
                </a:solidFill>
                <a:latin typeface="Arial"/>
                <a:cs typeface="Arial"/>
              </a:rPr>
              <a:t>1</a:t>
            </a:r>
            <a:r>
              <a:rPr dirty="0" sz="2200" spc="-120">
                <a:solidFill>
                  <a:srgbClr val="282126"/>
                </a:solidFill>
                <a:latin typeface="Arial"/>
                <a:cs typeface="Arial"/>
              </a:rPr>
              <a:t>G</a:t>
            </a:r>
            <a:r>
              <a:rPr dirty="0" sz="2200" spc="-210">
                <a:solidFill>
                  <a:srgbClr val="E29344"/>
                </a:solidFill>
                <a:latin typeface="Arial"/>
                <a:cs typeface="Arial"/>
              </a:rPr>
              <a:t>[</a:t>
            </a:r>
            <a:r>
              <a:rPr dirty="0" sz="2200" spc="-810">
                <a:solidFill>
                  <a:srgbClr val="FBD68C"/>
                </a:solidFill>
                <a:latin typeface="Arial"/>
                <a:cs typeface="Arial"/>
              </a:rPr>
              <a:t>-</a:t>
            </a:r>
            <a:r>
              <a:rPr dirty="0" sz="2200" spc="-500">
                <a:solidFill>
                  <a:srgbClr val="151523"/>
                </a:solidFill>
                <a:latin typeface="Arial"/>
                <a:cs typeface="Arial"/>
              </a:rPr>
              <a:t>E</a:t>
            </a:r>
            <a:r>
              <a:rPr dirty="0" sz="2200" spc="-10">
                <a:solidFill>
                  <a:srgbClr val="77C4F4"/>
                </a:solidFill>
                <a:latin typeface="Arial"/>
                <a:cs typeface="Arial"/>
              </a:rPr>
              <a:t>·</a:t>
            </a:r>
            <a:r>
              <a:rPr dirty="0" sz="2200" spc="-310">
                <a:solidFill>
                  <a:srgbClr val="F4BF70"/>
                </a:solidFill>
                <a:latin typeface="Arial"/>
                <a:cs typeface="Arial"/>
              </a:rPr>
              <a:t>_</a:t>
            </a:r>
            <a:r>
              <a:rPr dirty="0" sz="2200" spc="-5" b="1">
                <a:solidFill>
                  <a:srgbClr val="151523"/>
                </a:solidFill>
                <a:latin typeface="Arial"/>
                <a:cs typeface="Arial"/>
              </a:rPr>
              <a:t>E</a:t>
            </a:r>
            <a:r>
              <a:rPr dirty="0" sz="2200" spc="-20" b="1">
                <a:solidFill>
                  <a:srgbClr val="151523"/>
                </a:solidFill>
                <a:latin typeface="Arial"/>
                <a:cs typeface="Arial"/>
              </a:rPr>
              <a:t>R</a:t>
            </a:r>
            <a:r>
              <a:rPr dirty="0" sz="2200" spc="5" b="1">
                <a:solidFill>
                  <a:srgbClr val="151523"/>
                </a:solidFill>
                <a:latin typeface="Arial"/>
                <a:cs typeface="Arial"/>
              </a:rPr>
              <a:t>A</a:t>
            </a:r>
            <a:r>
              <a:rPr dirty="0" sz="2200" spc="-5" b="1">
                <a:solidFill>
                  <a:srgbClr val="151523"/>
                </a:solidFill>
                <a:latin typeface="Arial"/>
                <a:cs typeface="Arial"/>
              </a:rPr>
              <a:t>DA</a:t>
            </a:r>
            <a:r>
              <a:rPr dirty="0" sz="2200" spc="-60" b="1">
                <a:solidFill>
                  <a:srgbClr val="77C4F4"/>
                </a:solidFill>
                <a:latin typeface="Arial"/>
                <a:cs typeface="Arial"/>
              </a:rPr>
              <a:t>.</a:t>
            </a:r>
            <a:r>
              <a:rPr dirty="0" sz="2200" spc="-20">
                <a:solidFill>
                  <a:srgbClr val="282126"/>
                </a:solidFill>
                <a:latin typeface="Arial"/>
                <a:cs typeface="Arial"/>
              </a:rPr>
              <a:t>PRE</a:t>
            </a:r>
            <a:r>
              <a:rPr dirty="0" sz="2200" spc="-10">
                <a:solidFill>
                  <a:srgbClr val="282126"/>
                </a:solidFill>
                <a:latin typeface="Arial"/>
                <a:cs typeface="Arial"/>
              </a:rPr>
              <a:t>V</a:t>
            </a:r>
            <a:r>
              <a:rPr dirty="0" sz="2200" spc="225">
                <a:solidFill>
                  <a:srgbClr val="282126"/>
                </a:solidFill>
                <a:latin typeface="Arial"/>
                <a:cs typeface="Arial"/>
              </a:rPr>
              <a:t> </a:t>
            </a:r>
            <a:r>
              <a:rPr dirty="0" sz="2200" spc="145">
                <a:solidFill>
                  <a:srgbClr val="282126"/>
                </a:solidFill>
                <a:latin typeface="Arial"/>
                <a:cs typeface="Arial"/>
              </a:rPr>
              <a:t>A</a:t>
            </a:r>
            <a:r>
              <a:rPr dirty="0" sz="2200" spc="260">
                <a:solidFill>
                  <a:srgbClr val="282126"/>
                </a:solidFill>
                <a:latin typeface="Arial"/>
                <a:cs typeface="Arial"/>
              </a:rPr>
              <a:t> </a:t>
            </a:r>
            <a:r>
              <a:rPr dirty="0" sz="2200" spc="-495">
                <a:solidFill>
                  <a:srgbClr val="F4BF70"/>
                </a:solidFill>
                <a:latin typeface="Arial"/>
                <a:cs typeface="Arial"/>
              </a:rPr>
              <a:t>·</a:t>
            </a:r>
            <a:r>
              <a:rPr dirty="0" sz="2200" spc="360">
                <a:solidFill>
                  <a:srgbClr val="F4BF70"/>
                </a:solidFill>
                <a:latin typeface="Arial"/>
                <a:cs typeface="Arial"/>
              </a:rPr>
              <a:t> </a:t>
            </a:r>
            <a:r>
              <a:rPr dirty="0" sz="2200" spc="-80">
                <a:solidFill>
                  <a:srgbClr val="E29344"/>
                </a:solidFill>
                <a:latin typeface="Arial"/>
                <a:cs typeface="Arial"/>
              </a:rPr>
              <a:t>[</a:t>
            </a:r>
            <a:r>
              <a:rPr dirty="0" sz="2200" spc="-80">
                <a:solidFill>
                  <a:srgbClr val="151523"/>
                </a:solidFill>
                <a:latin typeface="Arial"/>
                <a:cs typeface="Arial"/>
              </a:rPr>
              <a:t>ENTE</a:t>
            </a:r>
            <a:r>
              <a:rPr dirty="0" sz="2200" spc="-320">
                <a:solidFill>
                  <a:srgbClr val="151523"/>
                </a:solidFill>
                <a:latin typeface="Arial"/>
                <a:cs typeface="Arial"/>
              </a:rPr>
              <a:t> </a:t>
            </a:r>
            <a:r>
              <a:rPr dirty="0" baseline="44444" sz="750" spc="-135">
                <a:solidFill>
                  <a:srgbClr val="F4BF70"/>
                </a:solidFill>
                <a:latin typeface="Arial"/>
                <a:cs typeface="Arial"/>
              </a:rPr>
              <a:t>1</a:t>
            </a:r>
            <a:r>
              <a:rPr dirty="0" sz="2200" spc="-85">
                <a:solidFill>
                  <a:srgbClr val="282126"/>
                </a:solidFill>
                <a:latin typeface="Arial"/>
                <a:cs typeface="Arial"/>
              </a:rPr>
              <a:t>CO</a:t>
            </a:r>
            <a:r>
              <a:rPr dirty="0" sz="2200" spc="-90">
                <a:solidFill>
                  <a:srgbClr val="E29344"/>
                </a:solidFill>
                <a:latin typeface="Arial"/>
                <a:cs typeface="Arial"/>
              </a:rPr>
              <a:t>[</a:t>
            </a:r>
            <a:r>
              <a:rPr dirty="0" sz="2200" spc="-85">
                <a:solidFill>
                  <a:srgbClr val="282126"/>
                </a:solidFill>
                <a:latin typeface="Arial"/>
                <a:cs typeface="Arial"/>
              </a:rPr>
              <a:t>NVER</a:t>
            </a:r>
            <a:r>
              <a:rPr dirty="0" sz="2200" spc="-90">
                <a:solidFill>
                  <a:srgbClr val="282126"/>
                </a:solidFill>
                <a:latin typeface="Arial"/>
                <a:cs typeface="Arial"/>
              </a:rPr>
              <a:t>T</a:t>
            </a:r>
            <a:r>
              <a:rPr dirty="0" sz="2200" spc="-90">
                <a:solidFill>
                  <a:srgbClr val="59A5E4"/>
                </a:solidFill>
                <a:latin typeface="Arial"/>
                <a:cs typeface="Arial"/>
              </a:rPr>
              <a:t>'</a:t>
            </a:r>
            <a:r>
              <a:rPr dirty="0" sz="2200" spc="-90">
                <a:solidFill>
                  <a:srgbClr val="282126"/>
                </a:solidFill>
                <a:latin typeface="Arial"/>
                <a:cs typeface="Arial"/>
              </a:rPr>
              <a:t>IR</a:t>
            </a:r>
            <a:r>
              <a:rPr dirty="0" sz="2200" spc="-195">
                <a:solidFill>
                  <a:srgbClr val="282126"/>
                </a:solidFill>
                <a:latin typeface="Arial"/>
                <a:cs typeface="Arial"/>
              </a:rPr>
              <a:t> </a:t>
            </a:r>
            <a:r>
              <a:rPr dirty="0" sz="2200" spc="-190">
                <a:solidFill>
                  <a:srgbClr val="282126"/>
                </a:solidFill>
                <a:latin typeface="Arial"/>
                <a:cs typeface="Arial"/>
              </a:rPr>
              <a:t>E</a:t>
            </a:r>
            <a:r>
              <a:rPr dirty="0" sz="2200" spc="-190">
                <a:solidFill>
                  <a:srgbClr val="E29344"/>
                </a:solidFill>
                <a:latin typeface="Arial"/>
                <a:cs typeface="Arial"/>
              </a:rPr>
              <a:t>[</a:t>
            </a:r>
            <a:r>
              <a:rPr dirty="0" sz="2200" spc="-190">
                <a:solidFill>
                  <a:srgbClr val="282126"/>
                </a:solidFill>
                <a:latin typeface="Arial"/>
                <a:cs typeface="Arial"/>
              </a:rPr>
              <a:t>N</a:t>
            </a:r>
            <a:r>
              <a:rPr dirty="0" sz="2200" spc="45">
                <a:solidFill>
                  <a:srgbClr val="282126"/>
                </a:solidFill>
                <a:latin typeface="Arial"/>
                <a:cs typeface="Arial"/>
              </a:rPr>
              <a:t> </a:t>
            </a:r>
            <a:r>
              <a:rPr dirty="0" sz="2200" spc="-305">
                <a:solidFill>
                  <a:srgbClr val="282126"/>
                </a:solidFill>
                <a:latin typeface="Arial"/>
                <a:cs typeface="Arial"/>
              </a:rPr>
              <a:t>U</a:t>
            </a:r>
            <a:r>
              <a:rPr dirty="0" sz="2200">
                <a:solidFill>
                  <a:srgbClr val="282126"/>
                </a:solidFill>
                <a:latin typeface="Arial"/>
                <a:cs typeface="Arial"/>
              </a:rPr>
              <a:t>	</a:t>
            </a:r>
            <a:r>
              <a:rPr dirty="0" sz="2200" spc="-10">
                <a:solidFill>
                  <a:srgbClr val="9CE1FD"/>
                </a:solidFill>
                <a:latin typeface="Arial"/>
                <a:cs typeface="Arial"/>
              </a:rPr>
              <a:t>·</a:t>
            </a:r>
            <a:r>
              <a:rPr dirty="0" sz="2200" spc="-10">
                <a:solidFill>
                  <a:srgbClr val="77C4F4"/>
                </a:solidFill>
                <a:latin typeface="Arial"/>
                <a:cs typeface="Arial"/>
              </a:rPr>
              <a:t>.</a:t>
            </a:r>
            <a:r>
              <a:rPr dirty="0" sz="2200" spc="-10">
                <a:solidFill>
                  <a:srgbClr val="F4BF70"/>
                </a:solidFill>
                <a:latin typeface="Arial"/>
                <a:cs typeface="Arial"/>
              </a:rPr>
              <a:t>_</a:t>
            </a:r>
            <a:r>
              <a:rPr dirty="0" sz="2200" spc="-10">
                <a:solidFill>
                  <a:srgbClr val="282126"/>
                </a:solidFill>
                <a:latin typeface="Arial"/>
                <a:cs typeface="Arial"/>
              </a:rPr>
              <a:t>AVIS</a:t>
            </a:r>
            <a:r>
              <a:rPr dirty="0" sz="2200">
                <a:solidFill>
                  <a:srgbClr val="282126"/>
                </a:solidFill>
                <a:latin typeface="Arial"/>
                <a:cs typeface="Arial"/>
              </a:rPr>
              <a:t>	</a:t>
            </a:r>
            <a:r>
              <a:rPr dirty="0" sz="2200" spc="95">
                <a:solidFill>
                  <a:srgbClr val="282126"/>
                </a:solidFill>
                <a:latin typeface="Arial"/>
                <a:cs typeface="Arial"/>
              </a:rPr>
              <a:t>A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59695"/>
            <a:chOff x="0" y="0"/>
            <a:chExt cx="18288000" cy="102596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87" cy="1025953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3693" y="4791045"/>
              <a:ext cx="9284298" cy="24412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8321034" y="4971361"/>
            <a:ext cx="88900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solidFill>
                  <a:srgbClr val="9A8C91"/>
                </a:solidFill>
                <a:latin typeface="Times New Roman"/>
                <a:cs typeface="Times New Roman"/>
              </a:rPr>
              <a:t>Ol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320369" y="5239647"/>
            <a:ext cx="10033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25" b="1">
                <a:solidFill>
                  <a:srgbClr val="9A8C91"/>
                </a:solidFill>
                <a:latin typeface="Arial"/>
                <a:cs typeface="Arial"/>
              </a:rPr>
              <a:t>01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940246" y="5006079"/>
            <a:ext cx="276860" cy="35179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34925">
              <a:lnSpc>
                <a:spcPct val="100000"/>
              </a:lnSpc>
              <a:spcBef>
                <a:spcPts val="170"/>
              </a:spcBef>
            </a:pPr>
            <a:r>
              <a:rPr dirty="0" sz="850" spc="-20" b="1">
                <a:solidFill>
                  <a:srgbClr val="442831"/>
                </a:solidFill>
                <a:latin typeface="Arial"/>
                <a:cs typeface="Arial"/>
              </a:rPr>
              <a:t>u.1e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35" b="1">
                <a:solidFill>
                  <a:srgbClr val="442831"/>
                </a:solidFill>
                <a:latin typeface="Times New Roman"/>
                <a:cs typeface="Times New Roman"/>
              </a:rPr>
              <a:t>61...1\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9250705" y="5187351"/>
            <a:ext cx="18415" cy="321310"/>
          </a:xfrm>
          <a:custGeom>
            <a:avLst/>
            <a:gdLst/>
            <a:ahLst/>
            <a:cxnLst/>
            <a:rect l="l" t="t" r="r" b="b"/>
            <a:pathLst>
              <a:path w="18415" h="321310">
                <a:moveTo>
                  <a:pt x="18300" y="320912"/>
                </a:moveTo>
                <a:lnTo>
                  <a:pt x="0" y="320912"/>
                </a:lnTo>
                <a:lnTo>
                  <a:pt x="0" y="0"/>
                </a:lnTo>
                <a:lnTo>
                  <a:pt x="18300" y="0"/>
                </a:lnTo>
                <a:lnTo>
                  <a:pt x="18300" y="320912"/>
                </a:lnTo>
                <a:close/>
              </a:path>
            </a:pathLst>
          </a:custGeom>
          <a:solidFill>
            <a:srgbClr val="D6C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9238002" y="5183956"/>
            <a:ext cx="83820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60">
                <a:solidFill>
                  <a:srgbClr val="AFA3AA"/>
                </a:solidFill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9152179" y="5338368"/>
            <a:ext cx="501015" cy="191135"/>
          </a:xfrm>
          <a:custGeom>
            <a:avLst/>
            <a:gdLst/>
            <a:ahLst/>
            <a:cxnLst/>
            <a:rect l="l" t="t" r="r" b="b"/>
            <a:pathLst>
              <a:path w="501015" h="191135">
                <a:moveTo>
                  <a:pt x="43141" y="0"/>
                </a:moveTo>
                <a:lnTo>
                  <a:pt x="0" y="0"/>
                </a:lnTo>
                <a:lnTo>
                  <a:pt x="0" y="190817"/>
                </a:lnTo>
                <a:lnTo>
                  <a:pt x="43141" y="190817"/>
                </a:lnTo>
                <a:lnTo>
                  <a:pt x="43141" y="0"/>
                </a:lnTo>
                <a:close/>
              </a:path>
              <a:path w="501015" h="191135">
                <a:moveTo>
                  <a:pt x="500507" y="7607"/>
                </a:moveTo>
                <a:lnTo>
                  <a:pt x="482206" y="7607"/>
                </a:lnTo>
                <a:lnTo>
                  <a:pt x="482206" y="120357"/>
                </a:lnTo>
                <a:lnTo>
                  <a:pt x="500507" y="120357"/>
                </a:lnTo>
                <a:lnTo>
                  <a:pt x="500507" y="7607"/>
                </a:lnTo>
                <a:close/>
              </a:path>
            </a:pathLst>
          </a:custGeom>
          <a:solidFill>
            <a:srgbClr val="D6C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9182625" y="5331196"/>
            <a:ext cx="692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AFA3AA"/>
                </a:solidFill>
                <a:latin typeface="Arial"/>
                <a:cs typeface="Arial"/>
              </a:rPr>
              <a:t>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609084" y="5371408"/>
            <a:ext cx="33655" cy="146050"/>
          </a:xfrm>
          <a:custGeom>
            <a:avLst/>
            <a:gdLst/>
            <a:ahLst/>
            <a:cxnLst/>
            <a:rect l="l" t="t" r="r" b="b"/>
            <a:pathLst>
              <a:path w="33654" h="146050">
                <a:moveTo>
                  <a:pt x="33550" y="145493"/>
                </a:moveTo>
                <a:lnTo>
                  <a:pt x="0" y="145493"/>
                </a:lnTo>
                <a:lnTo>
                  <a:pt x="0" y="0"/>
                </a:lnTo>
                <a:lnTo>
                  <a:pt x="33550" y="0"/>
                </a:lnTo>
                <a:lnTo>
                  <a:pt x="33550" y="145493"/>
                </a:lnTo>
                <a:close/>
              </a:path>
            </a:pathLst>
          </a:custGeom>
          <a:solidFill>
            <a:srgbClr val="D6C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570981" y="5362984"/>
            <a:ext cx="120014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850" spc="-50">
                <a:solidFill>
                  <a:srgbClr val="AFA3AA"/>
                </a:solidFill>
                <a:latin typeface="Times New Roman"/>
                <a:cs typeface="Times New Roman"/>
              </a:rPr>
              <a:t>..</a:t>
            </a:r>
            <a:r>
              <a:rPr dirty="0" baseline="34188" sz="975" spc="-75">
                <a:solidFill>
                  <a:srgbClr val="AFA3AA"/>
                </a:solidFill>
                <a:latin typeface="Arial"/>
                <a:cs typeface="Arial"/>
              </a:rPr>
              <a:t>'</a:t>
            </a:r>
            <a:r>
              <a:rPr dirty="0" sz="850" spc="-50">
                <a:solidFill>
                  <a:srgbClr val="AFA3AA"/>
                </a:solidFill>
                <a:latin typeface="Times New Roman"/>
                <a:cs typeface="Times New Roman"/>
              </a:rPr>
              <a:t>.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722973" y="5462670"/>
            <a:ext cx="158750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204">
                <a:solidFill>
                  <a:srgbClr val="9A8C91"/>
                </a:solidFill>
                <a:latin typeface="Arial"/>
                <a:cs typeface="Arial"/>
              </a:rPr>
              <a:t>·-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JHONATAN DAVID ALANOCA BLANCO</dc:creator>
  <cp:keywords>DAFL_EuDDiQ,BAE82QBRLqE</cp:keywords>
  <dc:title>Presentación Notas de Papel Resaltado Collage Blanco</dc:title>
  <dcterms:created xsi:type="dcterms:W3CDTF">2023-06-08T01:51:58Z</dcterms:created>
  <dcterms:modified xsi:type="dcterms:W3CDTF">2023-06-08T01:51:58Z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2023-06-08T00:00:00Z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2023-06-08T00:00:00Z</vt:filetime>
  </property>
</Properties>
</file>